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78" r:id="rId10"/>
    <p:sldId id="279" r:id="rId11"/>
    <p:sldId id="264" r:id="rId12"/>
    <p:sldId id="265" r:id="rId13"/>
    <p:sldId id="267" r:id="rId14"/>
    <p:sldId id="268" r:id="rId15"/>
    <p:sldId id="277" r:id="rId16"/>
    <p:sldId id="269" r:id="rId17"/>
    <p:sldId id="273" r:id="rId18"/>
    <p:sldId id="274" r:id="rId19"/>
    <p:sldId id="270" r:id="rId20"/>
    <p:sldId id="276" r:id="rId21"/>
    <p:sldId id="281" r:id="rId22"/>
    <p:sldId id="28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8" d="100"/>
          <a:sy n="108" d="100"/>
        </p:scale>
        <p:origin x="12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Customer Segmentation based on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9575-428D-9057-C5BD9E60A8A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9575-428D-9057-C5BD9E60A8A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9575-428D-9057-C5BD9E60A8A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9575-428D-9057-C5BD9E60A8A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9575-428D-9057-C5BD9E60A8A2}"/>
              </c:ext>
            </c:extLst>
          </c:dPt>
          <c:cat>
            <c:strRef>
              <c:f>Sheet1!$A$2:$A$6</c:f>
              <c:strCache>
                <c:ptCount val="5"/>
                <c:pt idx="0">
                  <c:v>&gt;100,000</c:v>
                </c:pt>
                <c:pt idx="1">
                  <c:v>90-100,000</c:v>
                </c:pt>
                <c:pt idx="2">
                  <c:v>80-90,000</c:v>
                </c:pt>
                <c:pt idx="3">
                  <c:v>70-80,000</c:v>
                </c:pt>
                <c:pt idx="4">
                  <c:v>&lt;70,000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6.3</c:v>
                </c:pt>
                <c:pt idx="1">
                  <c:v>3.2</c:v>
                </c:pt>
                <c:pt idx="2">
                  <c:v>1.4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575-428D-9057-C5BD9E60A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820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9122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66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60962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987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1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1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5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7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3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0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6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91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5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2.JPG"/><Relationship Id="rId4" Type="http://schemas.openxmlformats.org/officeDocument/2006/relationships/image" Target="../media/image17.JPG"/><Relationship Id="rId9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00021" y="511406"/>
            <a:ext cx="10572000" cy="2971051"/>
          </a:xfrm>
        </p:spPr>
        <p:txBody>
          <a:bodyPr/>
          <a:lstStyle/>
          <a:p>
            <a:r>
              <a:rPr lang="en-US" sz="8000" dirty="0" err="1"/>
              <a:t>Sellhub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00021" y="3630738"/>
            <a:ext cx="10572000" cy="16764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9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59" y="1986184"/>
            <a:ext cx="7754148" cy="4208241"/>
          </a:xfrm>
        </p:spPr>
      </p:pic>
      <p:sp>
        <p:nvSpPr>
          <p:cNvPr id="5" name="TextBox 4"/>
          <p:cNvSpPr txBox="1"/>
          <p:nvPr/>
        </p:nvSpPr>
        <p:spPr>
          <a:xfrm>
            <a:off x="677334" y="1518176"/>
            <a:ext cx="468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Message in case of exempted actions</a:t>
            </a:r>
          </a:p>
        </p:txBody>
      </p:sp>
    </p:spTree>
    <p:extLst>
      <p:ext uri="{BB962C8B-B14F-4D97-AF65-F5344CB8AC3E}">
        <p14:creationId xmlns:p14="http://schemas.microsoft.com/office/powerpoint/2010/main" val="68996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and Surface Plane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012766" cy="4570411"/>
          </a:xfrm>
        </p:spPr>
        <p:txBody>
          <a:bodyPr>
            <a:normAutofit/>
          </a:bodyPr>
          <a:lstStyle/>
          <a:p>
            <a:r>
              <a:rPr lang="en-US" sz="2000" dirty="0"/>
              <a:t>Navigation Design</a:t>
            </a:r>
          </a:p>
          <a:p>
            <a:r>
              <a:rPr lang="en-US" sz="2000" dirty="0"/>
              <a:t>Wireframes</a:t>
            </a:r>
          </a:p>
          <a:p>
            <a:r>
              <a:rPr lang="en-US" sz="2000" dirty="0"/>
              <a:t>Contrast and Uniformity</a:t>
            </a:r>
          </a:p>
          <a:p>
            <a:r>
              <a:rPr lang="en-US" sz="2000" dirty="0"/>
              <a:t>Color Palettes and typography</a:t>
            </a:r>
          </a:p>
          <a:p>
            <a:r>
              <a:rPr lang="en-US" sz="2000" dirty="0"/>
              <a:t>User Experience Methods</a:t>
            </a:r>
          </a:p>
          <a:p>
            <a:r>
              <a:rPr lang="en-US" sz="2000" dirty="0"/>
              <a:t>User Acceptance Testing</a:t>
            </a:r>
          </a:p>
          <a:p>
            <a:r>
              <a:rPr lang="en-US" sz="2000" dirty="0"/>
              <a:t>Prototyping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299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" y="1705232"/>
            <a:ext cx="12159872" cy="4434490"/>
          </a:xfrm>
        </p:spPr>
      </p:pic>
    </p:spTree>
    <p:extLst>
      <p:ext uri="{BB962C8B-B14F-4D97-AF65-F5344CB8AC3E}">
        <p14:creationId xmlns:p14="http://schemas.microsoft.com/office/powerpoint/2010/main" val="180086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7" y="1407966"/>
            <a:ext cx="10845903" cy="5202471"/>
          </a:xfrm>
        </p:spPr>
      </p:pic>
    </p:spTree>
    <p:extLst>
      <p:ext uri="{BB962C8B-B14F-4D97-AF65-F5344CB8AC3E}">
        <p14:creationId xmlns:p14="http://schemas.microsoft.com/office/powerpoint/2010/main" val="100283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57600"/>
            <a:ext cx="8596668" cy="1320800"/>
          </a:xfrm>
        </p:spPr>
        <p:txBody>
          <a:bodyPr/>
          <a:lstStyle/>
          <a:p>
            <a:r>
              <a:rPr lang="en-US" dirty="0"/>
              <a:t>Contrast and Uniformity</a:t>
            </a:r>
            <a:br>
              <a:rPr lang="en-US" dirty="0"/>
            </a:br>
            <a:r>
              <a:rPr lang="en-US" dirty="0"/>
              <a:t>Color Palette and Typography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803083"/>
              </p:ext>
            </p:extLst>
          </p:nvPr>
        </p:nvGraphicFramePr>
        <p:xfrm>
          <a:off x="677863" y="1760564"/>
          <a:ext cx="85963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Helvetica </a:t>
                      </a:r>
                      <a:r>
                        <a:rPr lang="en-US" dirty="0" err="1"/>
                        <a:t>Neue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Fontawesome.io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6" y="2902581"/>
            <a:ext cx="5303337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External Files\Study Materials\UI and UX Testing\Project\imag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18" y="2983558"/>
            <a:ext cx="5530011" cy="387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77" y="4881638"/>
            <a:ext cx="2659876" cy="1547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16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1" y="145358"/>
            <a:ext cx="3687218" cy="20740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30" y="145358"/>
            <a:ext cx="3821684" cy="2074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36" y="2321666"/>
            <a:ext cx="3875610" cy="21033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1" y="2423908"/>
            <a:ext cx="3687218" cy="20010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99" y="2490451"/>
            <a:ext cx="3851480" cy="20902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3" y="4582923"/>
            <a:ext cx="3676369" cy="20902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99" y="4622530"/>
            <a:ext cx="3839415" cy="20110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36" y="0"/>
            <a:ext cx="4089522" cy="22194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294" y="4622530"/>
            <a:ext cx="1536893" cy="19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2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6380"/>
            <a:ext cx="8596668" cy="4706832"/>
          </a:xfrm>
        </p:spPr>
        <p:txBody>
          <a:bodyPr/>
          <a:lstStyle/>
          <a:p>
            <a:r>
              <a:rPr lang="en-US" dirty="0"/>
              <a:t>Eye Tracking</a:t>
            </a:r>
          </a:p>
          <a:p>
            <a:r>
              <a:rPr lang="en-US" dirty="0"/>
              <a:t>Intercept Surveys</a:t>
            </a:r>
          </a:p>
          <a:p>
            <a:r>
              <a:rPr lang="en-US" dirty="0"/>
              <a:t>Card Sorting</a:t>
            </a:r>
          </a:p>
          <a:p>
            <a:r>
              <a:rPr lang="en-US" dirty="0"/>
              <a:t>Focus groups</a:t>
            </a:r>
          </a:p>
          <a:p>
            <a:r>
              <a:rPr lang="en-US" dirty="0"/>
              <a:t>Usability Lab studies</a:t>
            </a:r>
          </a:p>
        </p:txBody>
      </p:sp>
    </p:spTree>
    <p:extLst>
      <p:ext uri="{BB962C8B-B14F-4D97-AF65-F5344CB8AC3E}">
        <p14:creationId xmlns:p14="http://schemas.microsoft.com/office/powerpoint/2010/main" val="79074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3611"/>
            <a:ext cx="8596668" cy="1320800"/>
          </a:xfrm>
        </p:spPr>
        <p:txBody>
          <a:bodyPr/>
          <a:lstStyle/>
          <a:p>
            <a:r>
              <a:rPr lang="en-US" dirty="0"/>
              <a:t>Eye Tracking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24" y="986118"/>
            <a:ext cx="8198058" cy="4611408"/>
          </a:xfrm>
        </p:spPr>
      </p:pic>
      <p:sp>
        <p:nvSpPr>
          <p:cNvPr id="3" name="TextBox 2"/>
          <p:cNvSpPr txBox="1"/>
          <p:nvPr/>
        </p:nvSpPr>
        <p:spPr>
          <a:xfrm>
            <a:off x="763480" y="1584411"/>
            <a:ext cx="31071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Eye tracking tracks the user’s eye movement and lets us know the focus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surveyed 10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elements changed to achieve intended outcome</a:t>
            </a:r>
          </a:p>
        </p:txBody>
      </p:sp>
    </p:spTree>
    <p:extLst>
      <p:ext uri="{BB962C8B-B14F-4D97-AF65-F5344CB8AC3E}">
        <p14:creationId xmlns:p14="http://schemas.microsoft.com/office/powerpoint/2010/main" val="57395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 Surveys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2" y="411687"/>
            <a:ext cx="4873973" cy="6248274"/>
          </a:xfrm>
        </p:spPr>
      </p:pic>
      <p:sp>
        <p:nvSpPr>
          <p:cNvPr id="5" name="TextBox 4"/>
          <p:cNvSpPr txBox="1"/>
          <p:nvPr/>
        </p:nvSpPr>
        <p:spPr>
          <a:xfrm>
            <a:off x="798990" y="1740023"/>
            <a:ext cx="503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Intercepting the regular flow of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causing a block in the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Smoothly Transitioning </a:t>
            </a:r>
          </a:p>
        </p:txBody>
      </p:sp>
    </p:spTree>
    <p:extLst>
      <p:ext uri="{BB962C8B-B14F-4D97-AF65-F5344CB8AC3E}">
        <p14:creationId xmlns:p14="http://schemas.microsoft.com/office/powerpoint/2010/main" val="64882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Sorting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3900">
            <a:off x="6005654" y="514887"/>
            <a:ext cx="6881530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2545">
            <a:off x="469900" y="1968501"/>
            <a:ext cx="7315109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9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4880"/>
            <a:ext cx="8596668" cy="3880773"/>
          </a:xfrm>
        </p:spPr>
        <p:txBody>
          <a:bodyPr>
            <a:normAutofit/>
          </a:bodyPr>
          <a:lstStyle/>
          <a:p>
            <a:r>
              <a:rPr lang="en-US" sz="2200" dirty="0"/>
              <a:t>Providing a platform for users to sell, buy or trade goods with other users over the internet.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Finalized our Strategy, Scope and Structure of the website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Created information architecture considering information about various aspect of the proposed product</a:t>
            </a:r>
          </a:p>
          <a:p>
            <a:endParaRPr lang="en-US" sz="2200" dirty="0"/>
          </a:p>
          <a:p>
            <a:r>
              <a:rPr lang="en-US" sz="2200" dirty="0"/>
              <a:t>Wireframes using </a:t>
            </a:r>
            <a:r>
              <a:rPr lang="en-US" sz="2200" dirty="0" err="1"/>
              <a:t>Balsamiq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81243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with 9 participants on Abstract topics related to site.</a:t>
            </a:r>
          </a:p>
          <a:p>
            <a:r>
              <a:rPr lang="en-US" dirty="0"/>
              <a:t>Feedback taken into consideration while designing site.</a:t>
            </a:r>
          </a:p>
          <a:p>
            <a:r>
              <a:rPr lang="en-US" dirty="0"/>
              <a:t>Functionality debate and understanding user expectations.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46" y="2706121"/>
            <a:ext cx="4647626" cy="41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83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Lab Studies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2089689"/>
            <a:ext cx="8596312" cy="2651634"/>
          </a:xfrm>
        </p:spPr>
      </p:pic>
    </p:spTree>
    <p:extLst>
      <p:ext uri="{BB962C8B-B14F-4D97-AF65-F5344CB8AC3E}">
        <p14:creationId xmlns:p14="http://schemas.microsoft.com/office/powerpoint/2010/main" val="1888224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 using selenium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3" y="2322907"/>
            <a:ext cx="4189668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92" y="2322906"/>
            <a:ext cx="4189669" cy="3881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443" y="1819922"/>
            <a:ext cx="76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Cases using Selenium browser IDE</a:t>
            </a:r>
          </a:p>
        </p:txBody>
      </p:sp>
    </p:spTree>
    <p:extLst>
      <p:ext uri="{BB962C8B-B14F-4D97-AF65-F5344CB8AC3E}">
        <p14:creationId xmlns:p14="http://schemas.microsoft.com/office/powerpoint/2010/main" val="3263116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2357966" cy="3880773"/>
          </a:xfrm>
        </p:spPr>
        <p:txBody>
          <a:bodyPr/>
          <a:lstStyle/>
          <a:p>
            <a:r>
              <a:rPr lang="en-US"/>
              <a:t>Bootstrap V4</a:t>
            </a:r>
            <a:endParaRPr lang="en-US" dirty="0"/>
          </a:p>
          <a:p>
            <a:r>
              <a:rPr lang="en-US" dirty="0"/>
              <a:t>PHP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AJAX</a:t>
            </a:r>
          </a:p>
          <a:p>
            <a:r>
              <a:rPr lang="en-US" dirty="0"/>
              <a:t>WAMP Server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90534" y="1930400"/>
            <a:ext cx="23579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Storyboardthat</a:t>
            </a:r>
            <a:endParaRPr lang="en-US" dirty="0"/>
          </a:p>
          <a:p>
            <a:r>
              <a:rPr lang="en-US" dirty="0" err="1"/>
              <a:t>Balsamiq</a:t>
            </a:r>
            <a:endParaRPr lang="en-US" dirty="0"/>
          </a:p>
          <a:p>
            <a:r>
              <a:rPr lang="en-US" dirty="0"/>
              <a:t>Selenium</a:t>
            </a:r>
          </a:p>
          <a:p>
            <a:r>
              <a:rPr lang="en-US" dirty="0" err="1"/>
              <a:t>Xtensio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54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234" y="444500"/>
            <a:ext cx="8596668" cy="13208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8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5" y="1489439"/>
            <a:ext cx="8866731" cy="53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7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814"/>
            <a:ext cx="12192000" cy="3132114"/>
          </a:xfrm>
        </p:spPr>
      </p:pic>
    </p:spTree>
    <p:extLst>
      <p:ext uri="{BB962C8B-B14F-4D97-AF65-F5344CB8AC3E}">
        <p14:creationId xmlns:p14="http://schemas.microsoft.com/office/powerpoint/2010/main" val="202606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839312"/>
            <a:ext cx="6972641" cy="388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77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Segmentation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756395"/>
              </p:ext>
            </p:extLst>
          </p:nvPr>
        </p:nvGraphicFramePr>
        <p:xfrm>
          <a:off x="4411943" y="1458999"/>
          <a:ext cx="7292774" cy="501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5" y="1458999"/>
            <a:ext cx="4238948" cy="50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9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98724"/>
            <a:ext cx="8596668" cy="1320800"/>
          </a:xfrm>
        </p:spPr>
        <p:txBody>
          <a:bodyPr/>
          <a:lstStyle/>
          <a:p>
            <a:r>
              <a:rPr lang="en-US" dirty="0"/>
              <a:t>Storyboarding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3799846"/>
            <a:ext cx="9558510" cy="289926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859073"/>
            <a:ext cx="9558866" cy="29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8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91" y="369902"/>
            <a:ext cx="8596668" cy="1320800"/>
          </a:xfrm>
        </p:spPr>
        <p:txBody>
          <a:bodyPr/>
          <a:lstStyle/>
          <a:p>
            <a:r>
              <a:rPr lang="en-US" dirty="0"/>
              <a:t>Error Handling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6" y="1432619"/>
            <a:ext cx="9195318" cy="5172367"/>
          </a:xfrm>
        </p:spPr>
      </p:pic>
      <p:sp>
        <p:nvSpPr>
          <p:cNvPr id="7" name="TextBox 6"/>
          <p:cNvSpPr txBox="1"/>
          <p:nvPr/>
        </p:nvSpPr>
        <p:spPr>
          <a:xfrm>
            <a:off x="5548544" y="632080"/>
            <a:ext cx="488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Prevention for invalid email addresses</a:t>
            </a:r>
          </a:p>
        </p:txBody>
      </p:sp>
    </p:spTree>
    <p:extLst>
      <p:ext uri="{BB962C8B-B14F-4D97-AF65-F5344CB8AC3E}">
        <p14:creationId xmlns:p14="http://schemas.microsoft.com/office/powerpoint/2010/main" val="114141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 using autocomplete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4" y="1676400"/>
            <a:ext cx="7761111" cy="4365625"/>
          </a:xfrm>
        </p:spPr>
      </p:pic>
    </p:spTree>
    <p:extLst>
      <p:ext uri="{BB962C8B-B14F-4D97-AF65-F5344CB8AC3E}">
        <p14:creationId xmlns:p14="http://schemas.microsoft.com/office/powerpoint/2010/main" val="58617999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799</TotalTime>
  <Words>234</Words>
  <Application>Microsoft Office PowerPoint</Application>
  <PresentationFormat>Widescreen</PresentationFormat>
  <Paragraphs>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Sellhub</vt:lpstr>
      <vt:lpstr>Summary</vt:lpstr>
      <vt:lpstr>Card Sorting</vt:lpstr>
      <vt:lpstr>Information Architecture</vt:lpstr>
      <vt:lpstr>User Personas</vt:lpstr>
      <vt:lpstr>User Segmentation</vt:lpstr>
      <vt:lpstr>Storyboarding</vt:lpstr>
      <vt:lpstr>Error Handling</vt:lpstr>
      <vt:lpstr>Correction using autocomplete</vt:lpstr>
      <vt:lpstr>Recovery</vt:lpstr>
      <vt:lpstr>Skeleton and Surface Plane</vt:lpstr>
      <vt:lpstr>Navigation Design</vt:lpstr>
      <vt:lpstr>Wireframes</vt:lpstr>
      <vt:lpstr>Contrast and Uniformity Color Palette and Typography</vt:lpstr>
      <vt:lpstr>PowerPoint Presentation</vt:lpstr>
      <vt:lpstr>UX methods</vt:lpstr>
      <vt:lpstr>Eye Tracking</vt:lpstr>
      <vt:lpstr>Intercept Surveys</vt:lpstr>
      <vt:lpstr>Card Sorting</vt:lpstr>
      <vt:lpstr>Focus groups</vt:lpstr>
      <vt:lpstr>Usability Lab Studies</vt:lpstr>
      <vt:lpstr>Automated Testing using selenium</vt:lpstr>
      <vt:lpstr>Prototyping And Tools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Sellhub</dc:title>
  <dc:creator>Anurag Nitin Ahirrao</dc:creator>
  <cp:lastModifiedBy>kedarvdm</cp:lastModifiedBy>
  <cp:revision>60</cp:revision>
  <dcterms:created xsi:type="dcterms:W3CDTF">2016-06-26T18:00:42Z</dcterms:created>
  <dcterms:modified xsi:type="dcterms:W3CDTF">2018-12-02T21:11:34Z</dcterms:modified>
</cp:coreProperties>
</file>